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2f73092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2f73092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2f73092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2f73092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2f73092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2f73092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2f73092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2f73092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3894587a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3894587a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f730920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f730920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3894587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3894587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GyMFuB53Vg7Ix5niUUpCgStT1FwF4ANJ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Pendulum Control by Reinforcement Learning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H: Cem Alptürk, Pukashawar Pannu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2021-04-22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Description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definition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Ideas on </a:t>
            </a:r>
            <a:r>
              <a:rPr lang="en"/>
              <a:t>how to solve the problem with reinforcement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 so far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structure for simplifying solving similar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pendulum untrained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pendulum problem (solved)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Double pendulum untrained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Control inverted double pendulum on cart.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Chaotic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small time steps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from experience</a:t>
            </a:r>
            <a:endParaRPr/>
          </a:p>
        </p:txBody>
      </p:sp>
      <p:pic>
        <p:nvPicPr>
          <p:cNvPr id="73" name="Google Shape;73;p15" title="double_animation_chao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625" y="1743125"/>
            <a:ext cx="3767675" cy="28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Solution Ideas 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Reinforcement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Q-Learning (implemented).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Double Q-Learning (looking into).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based learning (looking into).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in steps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in small domain and then expand into larger domain.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focuses: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Rewards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Termination conditions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9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so far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 -&gt; Environment -&gt; Mechanical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Agent produces a controller that can be used when simulating mechanical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 is independent of the problem (can be reused)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Balance single inverted pendulum on cart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Balance double inverted pendulum on cart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823" y="2174073"/>
            <a:ext cx="3385298" cy="26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Uncontrolled Pendulum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813" y="1152475"/>
            <a:ext cx="4940366" cy="37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Controlled Pendulum 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Much easier to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Faster convergence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00" y="1866400"/>
            <a:ext cx="3603301" cy="27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500" y="1149931"/>
            <a:ext cx="4803800" cy="3602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Pendulum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results so far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2175"/>
            <a:ext cx="3473174" cy="26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050" y="937213"/>
            <a:ext cx="5129250" cy="38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